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50E14-F806-4E3B-8BFB-49702FC47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CDDA9D-CED2-444C-BEAD-CF80D52B1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835AA-F408-4B4B-A9F8-23BD1CD46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ADD7-0254-4709-8758-F7965A6B04EB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9B6EF-57E2-4460-8B93-68901E07A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584B8-ADA6-4420-B727-7C3F7280C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E7CC-BA1F-421D-8808-4DE4C57A5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5423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96DF-5FF5-41C2-9D1A-1FE08469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864C86-346F-4F9B-9149-7C311466A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7851A-0409-4642-9C41-66DB79A35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ADD7-0254-4709-8758-F7965A6B04EB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51911-C520-444A-9633-D1C51C320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5897E-EEA5-4716-965B-4CAF8E939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E7CC-BA1F-421D-8808-4DE4C57A5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1809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F04DE-2DFC-40A0-8335-BA28783023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38D59-A84C-4CF2-A1FB-AE32D8B7C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8307E-372F-42D0-992F-C90A59AFF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ADD7-0254-4709-8758-F7965A6B04EB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CE41F-0581-455A-910B-BAA8CF053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102A9-BA46-4162-9CEC-0F64B865A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E7CC-BA1F-421D-8808-4DE4C57A5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94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9BD68-A45E-45CF-84A0-1D5D0943D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225CB-8F30-4FEA-B145-EE510ABF2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39ADC-FD80-4B1A-8E15-98E099677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ADD7-0254-4709-8758-F7965A6B04EB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EBBEE-A49D-4BA0-9B65-B6CEA8B8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66CC7-8CC2-4290-94DE-E70381B0F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E7CC-BA1F-421D-8808-4DE4C57A5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84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9066C-FE88-42DA-9F00-91D4FC680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99115-EE0A-4A32-9AB0-DE2DE1D75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A7A75-CB49-4325-B483-D4BB1DA03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ADD7-0254-4709-8758-F7965A6B04EB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B442F-4A86-4BB3-9C07-BA6440CC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86553-FA25-45FB-9A4A-154FE26C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E7CC-BA1F-421D-8808-4DE4C57A5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4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8719-2CE1-4456-8AE0-EDD13E2B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57D6A-C235-46AA-9F18-3179A627E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0989E-FFCF-4479-9B44-99D6D0D95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C32CA-B1D8-4594-BBFF-AE5B0062F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ADD7-0254-4709-8758-F7965A6B04EB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87BE7-4C2F-4672-860C-AD4E56337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4E6BB-7455-41F7-B492-E3F2BB387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E7CC-BA1F-421D-8808-4DE4C57A5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853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770D1-86C1-4628-9846-247E9974F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BC25F-6BCA-4433-BAEB-D8C11A871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4534C-3F6D-4298-989F-713896E1E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6C6C8E-1754-427C-AF9A-F59CE95C8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42DF42-972C-4303-A386-671DC33C5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9C7380-08B6-41C1-8F7A-D33298F94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ADD7-0254-4709-8758-F7965A6B04EB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2A676-FDEB-4A51-B9A2-DC5E0E9B7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9D8DE-108B-4090-8EDE-3184A7D6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E7CC-BA1F-421D-8808-4DE4C57A5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478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B0E71-AAF9-437E-9EA7-38616C6F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C57F34-1D17-4D41-AD0C-18D98D195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ADD7-0254-4709-8758-F7965A6B04EB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B2EAE-2694-4694-8E2E-5609E3D4A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686FE8-735C-4AF5-801E-96C111DD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E7CC-BA1F-421D-8808-4DE4C57A5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1818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2CAE70-B92F-43E1-B681-45D4C9E14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ADD7-0254-4709-8758-F7965A6B04EB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60D82F-2020-4508-A0A4-64AB31037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E59BA-CEDC-4416-BDE3-27665F4FC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E7CC-BA1F-421D-8808-4DE4C57A5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5464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78DC-6F39-44DC-9B7A-248247632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420EB-76A8-4D1F-A970-4EC438174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12267-1FC2-4C69-BC89-1A2F04F9F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89038-A399-4D30-A3F6-6D01611FA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ADD7-0254-4709-8758-F7965A6B04EB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A323C5-8A48-4CBD-BB41-AD137D1C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95F41-304D-4553-9ACB-54C4540D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E7CC-BA1F-421D-8808-4DE4C57A5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30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54CB1-9F9C-4024-AAB5-9C2248A6B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C9EBDF-3352-47A9-97E2-48808C2612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3B842C-0FD6-4BA4-8798-C27B2C268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DA734-CF22-4E20-9615-8140AB2C7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ADD7-0254-4709-8758-F7965A6B04EB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CCD94-F88C-4C9B-848C-A762263BE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450AA-B225-4C2A-9117-7AAE3AEA8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E7CC-BA1F-421D-8808-4DE4C57A5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455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E880BF-230C-4788-BEC3-5A3AE76B9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375BF-9FAD-40E9-A8B5-94542FF78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93BD4-CB85-43E9-9CE2-C3B0DECEE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4ADD7-0254-4709-8758-F7965A6B04EB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39A61-EE6B-4EC2-B390-7E9F55634D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EEC1D-7D4D-470F-85BE-E22C2980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6E7CC-BA1F-421D-8808-4DE4C57A5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1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0D5236-40B9-4A5B-B361-C2AA5410B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88" r="19828" b="25587"/>
          <a:stretch/>
        </p:blipFill>
        <p:spPr>
          <a:xfrm>
            <a:off x="181583" y="136188"/>
            <a:ext cx="7240621" cy="36478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94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723EC-8615-48EB-A2EC-D2A500274F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94" t="27536" r="755" b="43188"/>
          <a:stretch/>
        </p:blipFill>
        <p:spPr>
          <a:xfrm>
            <a:off x="139147" y="89453"/>
            <a:ext cx="5854148" cy="2007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0F6947-679E-49B4-A8AC-BD6D320BF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84" t="42030" r="8726" b="15507"/>
          <a:stretch/>
        </p:blipFill>
        <p:spPr>
          <a:xfrm>
            <a:off x="139147" y="2216425"/>
            <a:ext cx="5854148" cy="3430530"/>
          </a:xfrm>
          <a:prstGeom prst="rect">
            <a:avLst/>
          </a:prstGeom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5A8310-816B-441F-A9D6-C790C45F4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952" t="48936" r="17967" b="12624"/>
          <a:stretch/>
        </p:blipFill>
        <p:spPr>
          <a:xfrm>
            <a:off x="6266802" y="2216425"/>
            <a:ext cx="5152127" cy="34305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ACFAC7-9CEE-434A-B938-7E656D209372}"/>
              </a:ext>
            </a:extLst>
          </p:cNvPr>
          <p:cNvSpPr/>
          <p:nvPr/>
        </p:nvSpPr>
        <p:spPr>
          <a:xfrm>
            <a:off x="68094" y="89453"/>
            <a:ext cx="6027906" cy="55575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E0442A-31C4-4746-A3F0-8855FF6BA749}"/>
              </a:ext>
            </a:extLst>
          </p:cNvPr>
          <p:cNvSpPr/>
          <p:nvPr/>
        </p:nvSpPr>
        <p:spPr>
          <a:xfrm>
            <a:off x="1987864" y="2786485"/>
            <a:ext cx="1277213" cy="2582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6AD44-F294-416F-9C12-A94AAEE6E7E4}"/>
              </a:ext>
            </a:extLst>
          </p:cNvPr>
          <p:cNvSpPr/>
          <p:nvPr/>
        </p:nvSpPr>
        <p:spPr>
          <a:xfrm>
            <a:off x="8307599" y="2840477"/>
            <a:ext cx="1277213" cy="2788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2FA627-7EAB-4277-8757-290B3A6EAC72}"/>
              </a:ext>
            </a:extLst>
          </p:cNvPr>
          <p:cNvSpPr/>
          <p:nvPr/>
        </p:nvSpPr>
        <p:spPr>
          <a:xfrm>
            <a:off x="875667" y="2286000"/>
            <a:ext cx="602937" cy="291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163225-7D05-422C-A43F-82B54464DA77}"/>
              </a:ext>
            </a:extLst>
          </p:cNvPr>
          <p:cNvSpPr/>
          <p:nvPr/>
        </p:nvSpPr>
        <p:spPr>
          <a:xfrm>
            <a:off x="7837430" y="2276272"/>
            <a:ext cx="470170" cy="3210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064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910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94E95-A2CB-48EC-8BB7-B9C4CD215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" t="22270" r="34013" b="15319"/>
          <a:stretch/>
        </p:blipFill>
        <p:spPr>
          <a:xfrm>
            <a:off x="194552" y="204281"/>
            <a:ext cx="6177065" cy="36778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227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BE270-B108-4C79-846F-6EC684093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75" t="27092" r="3251" b="16880"/>
          <a:stretch/>
        </p:blipFill>
        <p:spPr>
          <a:xfrm>
            <a:off x="116732" y="175098"/>
            <a:ext cx="5680953" cy="38424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B2BF31-A73E-4F52-A714-752338A5862D}"/>
              </a:ext>
            </a:extLst>
          </p:cNvPr>
          <p:cNvSpPr/>
          <p:nvPr/>
        </p:nvSpPr>
        <p:spPr>
          <a:xfrm>
            <a:off x="658239" y="3732178"/>
            <a:ext cx="5139445" cy="1977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19F638-BDE3-4520-A9F8-AF63833A5B6D}"/>
              </a:ext>
            </a:extLst>
          </p:cNvPr>
          <p:cNvSpPr/>
          <p:nvPr/>
        </p:nvSpPr>
        <p:spPr>
          <a:xfrm>
            <a:off x="1037620" y="2574586"/>
            <a:ext cx="645265" cy="2853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957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0F28F1-7CDA-4C08-BB83-620E7003E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43" t="27659" r="17789" b="42979"/>
          <a:stretch/>
        </p:blipFill>
        <p:spPr>
          <a:xfrm>
            <a:off x="5172383" y="145915"/>
            <a:ext cx="4766552" cy="236612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1E84A-D5FA-42CF-93DB-624B11CC6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97" t="27376" r="16726" b="51915"/>
          <a:stretch/>
        </p:blipFill>
        <p:spPr>
          <a:xfrm>
            <a:off x="5172384" y="2636197"/>
            <a:ext cx="4766552" cy="16374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247BF6-FDED-4845-B57E-A6C24B70F4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129" t="27092" r="10432" b="14610"/>
          <a:stretch/>
        </p:blipFill>
        <p:spPr>
          <a:xfrm>
            <a:off x="133454" y="145915"/>
            <a:ext cx="4922196" cy="41286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2EDF4F-6695-4DB1-8505-0F4F6BB8FFC2}"/>
              </a:ext>
            </a:extLst>
          </p:cNvPr>
          <p:cNvSpPr/>
          <p:nvPr/>
        </p:nvSpPr>
        <p:spPr>
          <a:xfrm>
            <a:off x="7033097" y="1890877"/>
            <a:ext cx="2062265" cy="2102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49D44C-C796-42FB-BDB3-D6B8771BB5CB}"/>
              </a:ext>
            </a:extLst>
          </p:cNvPr>
          <p:cNvSpPr/>
          <p:nvPr/>
        </p:nvSpPr>
        <p:spPr>
          <a:xfrm>
            <a:off x="6001965" y="661480"/>
            <a:ext cx="671210" cy="3015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C938FF-C35F-42BC-A2DC-083A5C9D5232}"/>
              </a:ext>
            </a:extLst>
          </p:cNvPr>
          <p:cNvSpPr/>
          <p:nvPr/>
        </p:nvSpPr>
        <p:spPr>
          <a:xfrm>
            <a:off x="7033097" y="3579779"/>
            <a:ext cx="2675107" cy="2663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238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612536-2C24-4E1D-BEEA-19EB3076D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28" t="18723" r="1389" b="10780"/>
          <a:stretch/>
        </p:blipFill>
        <p:spPr>
          <a:xfrm>
            <a:off x="165368" y="136187"/>
            <a:ext cx="5243210" cy="48346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E40208-3741-493B-9E4F-93458CA0F5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9291" r="1478" b="10212"/>
          <a:stretch/>
        </p:blipFill>
        <p:spPr>
          <a:xfrm>
            <a:off x="5560979" y="136187"/>
            <a:ext cx="5324272" cy="48346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109254-47E2-45EF-8AC8-7CA23FEAB116}"/>
              </a:ext>
            </a:extLst>
          </p:cNvPr>
          <p:cNvSpPr/>
          <p:nvPr/>
        </p:nvSpPr>
        <p:spPr>
          <a:xfrm>
            <a:off x="5963055" y="3910518"/>
            <a:ext cx="4727643" cy="4280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FE57A-983F-4FB5-BF36-D7C71E7A5A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16" t="71489" r="34634" b="25107"/>
          <a:stretch/>
        </p:blipFill>
        <p:spPr>
          <a:xfrm>
            <a:off x="5917662" y="3268492"/>
            <a:ext cx="1796372" cy="2906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595C56-FB4A-46D0-9F46-6070BCB76E85}"/>
              </a:ext>
            </a:extLst>
          </p:cNvPr>
          <p:cNvSpPr/>
          <p:nvPr/>
        </p:nvSpPr>
        <p:spPr>
          <a:xfrm>
            <a:off x="356682" y="4179650"/>
            <a:ext cx="713362" cy="2853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295413-5AC1-4000-A0DF-69946364028D}"/>
              </a:ext>
            </a:extLst>
          </p:cNvPr>
          <p:cNvSpPr/>
          <p:nvPr/>
        </p:nvSpPr>
        <p:spPr>
          <a:xfrm>
            <a:off x="5924144" y="3271143"/>
            <a:ext cx="1789890" cy="2879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9C94F6-8985-4D07-85BE-80148EB59A87}"/>
              </a:ext>
            </a:extLst>
          </p:cNvPr>
          <p:cNvSpPr/>
          <p:nvPr/>
        </p:nvSpPr>
        <p:spPr>
          <a:xfrm>
            <a:off x="5680950" y="479898"/>
            <a:ext cx="2324913" cy="2879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BB8B55-AB89-4A59-A7D1-C0B75C07ED90}"/>
              </a:ext>
            </a:extLst>
          </p:cNvPr>
          <p:cNvSpPr txBox="1"/>
          <p:nvPr/>
        </p:nvSpPr>
        <p:spPr>
          <a:xfrm>
            <a:off x="7446706" y="4649232"/>
            <a:ext cx="3441840" cy="3231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500" dirty="0"/>
              <a:t>variable type is string, to convert use bool</a:t>
            </a:r>
          </a:p>
        </p:txBody>
      </p:sp>
    </p:spTree>
    <p:extLst>
      <p:ext uri="{BB962C8B-B14F-4D97-AF65-F5344CB8AC3E}">
        <p14:creationId xmlns:p14="http://schemas.microsoft.com/office/powerpoint/2010/main" val="420509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ED0796-6B5B-406D-82C0-D8E2DF261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94" t="27246" r="25030" b="51884"/>
          <a:stretch/>
        </p:blipFill>
        <p:spPr>
          <a:xfrm>
            <a:off x="168966" y="187363"/>
            <a:ext cx="3355453" cy="150524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E96823-CF6E-4D88-8D3F-1935BF0CF6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63" t="38014" r="9013" b="21560"/>
          <a:stretch/>
        </p:blipFill>
        <p:spPr>
          <a:xfrm>
            <a:off x="168966" y="3822973"/>
            <a:ext cx="4951379" cy="2772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96B835-3B9A-4E0A-824E-3203D5C097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20" t="27518" r="24000" b="44823"/>
          <a:stretch/>
        </p:blipFill>
        <p:spPr>
          <a:xfrm>
            <a:off x="168966" y="1772973"/>
            <a:ext cx="3355453" cy="18968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7D718C-9708-43EE-9863-DC65A132B6E0}"/>
              </a:ext>
            </a:extLst>
          </p:cNvPr>
          <p:cNvSpPr/>
          <p:nvPr/>
        </p:nvSpPr>
        <p:spPr>
          <a:xfrm>
            <a:off x="168966" y="1772973"/>
            <a:ext cx="4951379" cy="48223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8B5ED1-7787-4211-85CF-348092A4CAF1}"/>
              </a:ext>
            </a:extLst>
          </p:cNvPr>
          <p:cNvSpPr/>
          <p:nvPr/>
        </p:nvSpPr>
        <p:spPr>
          <a:xfrm>
            <a:off x="1514271" y="573931"/>
            <a:ext cx="878733" cy="2821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405C02-3F53-4D34-AE5B-7ADC5EFBFA4C}"/>
              </a:ext>
            </a:extLst>
          </p:cNvPr>
          <p:cNvSpPr/>
          <p:nvPr/>
        </p:nvSpPr>
        <p:spPr>
          <a:xfrm>
            <a:off x="3022058" y="1342417"/>
            <a:ext cx="353441" cy="3501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F78A30-D419-4A13-8372-7DDEB6411D89}"/>
              </a:ext>
            </a:extLst>
          </p:cNvPr>
          <p:cNvSpPr/>
          <p:nvPr/>
        </p:nvSpPr>
        <p:spPr>
          <a:xfrm>
            <a:off x="798021" y="3803517"/>
            <a:ext cx="567447" cy="2821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6F95B8-17B7-4B1A-8687-21E70794A246}"/>
              </a:ext>
            </a:extLst>
          </p:cNvPr>
          <p:cNvSpPr/>
          <p:nvPr/>
        </p:nvSpPr>
        <p:spPr>
          <a:xfrm>
            <a:off x="1748088" y="4270093"/>
            <a:ext cx="774971" cy="2338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E618DB-5933-42B4-8D92-65FA31CF3FE4}"/>
              </a:ext>
            </a:extLst>
          </p:cNvPr>
          <p:cNvSpPr/>
          <p:nvPr/>
        </p:nvSpPr>
        <p:spPr>
          <a:xfrm>
            <a:off x="2156650" y="5535041"/>
            <a:ext cx="713362" cy="2338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690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CFF0D-D5EE-4037-A48B-7F5998700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42" t="27518" r="13357" b="34893"/>
          <a:stretch/>
        </p:blipFill>
        <p:spPr>
          <a:xfrm>
            <a:off x="165371" y="155643"/>
            <a:ext cx="4542818" cy="2577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922CC-128E-449A-8FD4-5FDAEACD9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52" t="52198" r="18055" b="15603"/>
          <a:stretch/>
        </p:blipFill>
        <p:spPr>
          <a:xfrm>
            <a:off x="165371" y="2830751"/>
            <a:ext cx="4426084" cy="24746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AE5D5F-38C2-46F1-8C26-DB41F0C3EEC0}"/>
              </a:ext>
            </a:extLst>
          </p:cNvPr>
          <p:cNvSpPr/>
          <p:nvPr/>
        </p:nvSpPr>
        <p:spPr>
          <a:xfrm>
            <a:off x="165371" y="155643"/>
            <a:ext cx="4542818" cy="514978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135130-4E90-411F-B0CB-8BD66D4B81F3}"/>
              </a:ext>
            </a:extLst>
          </p:cNvPr>
          <p:cNvSpPr/>
          <p:nvPr/>
        </p:nvSpPr>
        <p:spPr>
          <a:xfrm>
            <a:off x="1864821" y="4038908"/>
            <a:ext cx="1997059" cy="2315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87D72A-40BD-4549-AD00-9B635E535117}"/>
              </a:ext>
            </a:extLst>
          </p:cNvPr>
          <p:cNvSpPr/>
          <p:nvPr/>
        </p:nvSpPr>
        <p:spPr>
          <a:xfrm>
            <a:off x="866292" y="2830751"/>
            <a:ext cx="998530" cy="3401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E59E10-A2AF-4AE7-9E2B-B02335E1EF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19149" r="1478" b="11063"/>
          <a:stretch/>
        </p:blipFill>
        <p:spPr>
          <a:xfrm>
            <a:off x="4821676" y="155643"/>
            <a:ext cx="5728965" cy="51497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8A3FB6-8B03-4B0A-81E9-2447C489E7D7}"/>
              </a:ext>
            </a:extLst>
          </p:cNvPr>
          <p:cNvSpPr/>
          <p:nvPr/>
        </p:nvSpPr>
        <p:spPr>
          <a:xfrm>
            <a:off x="4964701" y="533707"/>
            <a:ext cx="3527546" cy="2347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13920-2BE9-4063-927F-BF7F8D731B3B}"/>
              </a:ext>
            </a:extLst>
          </p:cNvPr>
          <p:cNvSpPr/>
          <p:nvPr/>
        </p:nvSpPr>
        <p:spPr>
          <a:xfrm>
            <a:off x="5097471" y="4395588"/>
            <a:ext cx="1702164" cy="4001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203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0FA1E5-18E4-4925-86FF-C206C139D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20" t="27943" r="13534" b="22270"/>
          <a:stretch/>
        </p:blipFill>
        <p:spPr>
          <a:xfrm>
            <a:off x="175097" y="126460"/>
            <a:ext cx="4503907" cy="34144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333368-DBC0-4FB2-AE74-7503E3C6A217}"/>
              </a:ext>
            </a:extLst>
          </p:cNvPr>
          <p:cNvSpPr/>
          <p:nvPr/>
        </p:nvSpPr>
        <p:spPr>
          <a:xfrm>
            <a:off x="2059374" y="2988321"/>
            <a:ext cx="1277213" cy="2412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6247D7-13AE-4457-BC1B-8E2C024822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08" t="27518" r="14087" b="24539"/>
          <a:stretch/>
        </p:blipFill>
        <p:spPr>
          <a:xfrm>
            <a:off x="4834646" y="126460"/>
            <a:ext cx="4610911" cy="34194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074DD6-4E0F-4C9F-954E-578657CE91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40" t="45674" r="18144" b="31348"/>
          <a:stretch/>
        </p:blipFill>
        <p:spPr>
          <a:xfrm>
            <a:off x="4844373" y="1853119"/>
            <a:ext cx="4348265" cy="16616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3831A2-BB49-4F2C-9661-0A602EA9FFE6}"/>
              </a:ext>
            </a:extLst>
          </p:cNvPr>
          <p:cNvSpPr/>
          <p:nvPr/>
        </p:nvSpPr>
        <p:spPr>
          <a:xfrm>
            <a:off x="6579494" y="2294414"/>
            <a:ext cx="716252" cy="2347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2EF3EE-2D87-49D0-B4C6-E27950C206D9}"/>
              </a:ext>
            </a:extLst>
          </p:cNvPr>
          <p:cNvSpPr/>
          <p:nvPr/>
        </p:nvSpPr>
        <p:spPr>
          <a:xfrm>
            <a:off x="6579495" y="2679566"/>
            <a:ext cx="541152" cy="3184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801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2D8536-47A3-43D0-831A-DF3412218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31" t="27660" r="9634" b="29787"/>
          <a:stretch/>
        </p:blipFill>
        <p:spPr>
          <a:xfrm>
            <a:off x="184826" y="136188"/>
            <a:ext cx="4941652" cy="29182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118484-5B01-4A6D-B1ED-E0DC320CE409}"/>
              </a:ext>
            </a:extLst>
          </p:cNvPr>
          <p:cNvSpPr/>
          <p:nvPr/>
        </p:nvSpPr>
        <p:spPr>
          <a:xfrm>
            <a:off x="2055957" y="2813223"/>
            <a:ext cx="1277213" cy="2412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D0ED40-1256-4A9F-9BE6-38A0B4C42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31" t="27377" r="13181" b="43792"/>
          <a:stretch/>
        </p:blipFill>
        <p:spPr>
          <a:xfrm>
            <a:off x="5270555" y="136188"/>
            <a:ext cx="4552367" cy="1977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8F201F-EE41-44C0-BED8-2C9AE6A37D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31" t="74489" r="13181" b="14610"/>
          <a:stretch/>
        </p:blipFill>
        <p:spPr>
          <a:xfrm>
            <a:off x="5270554" y="2306862"/>
            <a:ext cx="4552367" cy="7476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25A9EF-4914-4540-AC8E-B3F97998F901}"/>
              </a:ext>
            </a:extLst>
          </p:cNvPr>
          <p:cNvSpPr/>
          <p:nvPr/>
        </p:nvSpPr>
        <p:spPr>
          <a:xfrm>
            <a:off x="5270554" y="136188"/>
            <a:ext cx="4552367" cy="291829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B155F4-E8C5-4AC0-9640-98360351B75A}"/>
              </a:ext>
            </a:extLst>
          </p:cNvPr>
          <p:cNvSpPr/>
          <p:nvPr/>
        </p:nvSpPr>
        <p:spPr>
          <a:xfrm>
            <a:off x="6898402" y="2753545"/>
            <a:ext cx="387615" cy="223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125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9</Words>
  <Application>Microsoft Office PowerPoint</Application>
  <PresentationFormat>Widescreen</PresentationFormat>
  <Paragraphs>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13</cp:revision>
  <dcterms:created xsi:type="dcterms:W3CDTF">2023-02-19T14:24:52Z</dcterms:created>
  <dcterms:modified xsi:type="dcterms:W3CDTF">2023-02-19T18:34:56Z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2023-02-19T14:24:54Z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1a56d410-1463-4d8b-937e-d9ba1e1a030f</vt:lpwstr>
  </property>
  <property fmtid="{D5CDD505-2E9C-101B-9397-08002B2CF9AE}" pid="8" name="MSIP_Label_19540963-e559-4020-8a90-fe8a502c2801_ContentBits">
    <vt:lpwstr>0</vt:lpwstr>
  </property>
</Properties>
</file>